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26" r:id="rId2"/>
    <p:sldId id="306" r:id="rId3"/>
    <p:sldId id="325" r:id="rId4"/>
    <p:sldId id="327" r:id="rId5"/>
    <p:sldId id="330" r:id="rId6"/>
    <p:sldId id="329" r:id="rId7"/>
    <p:sldId id="331" r:id="rId8"/>
    <p:sldId id="328" r:id="rId9"/>
    <p:sldId id="322" r:id="rId10"/>
    <p:sldId id="320" r:id="rId11"/>
  </p:sldIdLst>
  <p:sldSz cx="9144000" cy="6858000" type="screen4x3"/>
  <p:notesSz cx="6797675" cy="99266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C97F0-C333-415F-9837-3D0B9D72090E}" type="datetimeFigureOut">
              <a:rPr lang="cs-CZ" smtClean="0"/>
              <a:t>20.07.2022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A6971-52D4-4F99-B512-BBD3348A3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6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/>
              <a:t>Upravte štýl predlohy podnadpisov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20" name="Zástupný symbol päty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6" name="Obdĺžni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Obdĺž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9" name="Vývojový 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lá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k-SK"/>
              <a:t>Upravte štýl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20. 7. 2022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5" name="Obdĺžni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solidworks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s://www.solidworks.com/story/koses-speeds-design-optimization-3dexperience-works" TargetMode="External"/><Relationship Id="rId7" Type="http://schemas.openxmlformats.org/officeDocument/2006/relationships/hyperlink" Target="https://www.solidworks.com/story/whattfornow-reinvents-electric-bike" TargetMode="External"/><Relationship Id="rId2" Type="http://schemas.openxmlformats.org/officeDocument/2006/relationships/hyperlink" Target="https://www.solidworks.com/story/smartflyer-innovates-aviation-solidworks-and-3dexperience-work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olidworks.com/story/wae-corp-reduces-design-cycles-70-solidworks-and-3dexperience-works" TargetMode="External"/><Relationship Id="rId5" Type="http://schemas.openxmlformats.org/officeDocument/2006/relationships/hyperlink" Target="https://www.solidworks.com/story/inspiring-young-engineers-battlebots-and-solidworks" TargetMode="External"/><Relationship Id="rId10" Type="http://schemas.openxmlformats.org/officeDocument/2006/relationships/image" Target="../media/image9.jpeg"/><Relationship Id="rId4" Type="http://schemas.openxmlformats.org/officeDocument/2006/relationships/hyperlink" Target="https://www.solidworks.com/story/mp-agro-reduces-development-costs-50-percent-3dexperience-works" TargetMode="External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CNC 3-osé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obrábění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SOLIDWORKS</a:t>
            </a:r>
            <a:endParaRPr lang="sk-SK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6736792" cy="1584176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cs-CZ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Řešení SOLIDWOIRKS = </a:t>
            </a:r>
            <a:r>
              <a:rPr lang="cs-CZ" sz="1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NÁVRH, VIZUALIZACE, KOMUNIKACE, KALKULACE NÁKLADŮ, VÝROBA, KONTROLA, SESTAVOVÁNÍ, ŘÍZENÍ A PRODEJ – VŠE V JEDNOM PROSTŘED</a:t>
            </a:r>
          </a:p>
        </p:txBody>
      </p:sp>
      <p:pic>
        <p:nvPicPr>
          <p:cNvPr id="7170" name="Picture 2" descr="Produkt Communicator explodoval pohled na reproduktor">
            <a:extLst>
              <a:ext uri="{FF2B5EF4-FFF2-40B4-BE49-F238E27FC236}">
                <a16:creationId xmlns:a16="http://schemas.microsoft.com/office/drawing/2014/main" id="{ACFB23E9-5779-40B7-95E7-245B19E86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009036"/>
            <a:ext cx="4593704" cy="306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74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82296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buFont typeface="Wingdings 2"/>
              <a:buNone/>
              <a:tabLst/>
              <a:defRPr/>
            </a:pP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CNC 3-osé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obrábění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SOLIDWORKS</a:t>
            </a:r>
            <a:endParaRPr kumimoji="0" lang="cs-CZ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6088720" cy="489654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Odkaz na Řešení SOLIDWORKS: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31240D6-1B2C-4484-89D8-D0F70E7A11B1}"/>
              </a:ext>
            </a:extLst>
          </p:cNvPr>
          <p:cNvSpPr txBox="1"/>
          <p:nvPr/>
        </p:nvSpPr>
        <p:spPr>
          <a:xfrm>
            <a:off x="1625586" y="2209057"/>
            <a:ext cx="3024336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2296"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https://www.solidworks.cz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2296"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891A7"/>
              </a:buClr>
              <a:buSzPct val="80000"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050" name="Picture 2" descr="Datový list o průmyslových inovacích">
            <a:extLst>
              <a:ext uri="{FF2B5EF4-FFF2-40B4-BE49-F238E27FC236}">
                <a16:creationId xmlns:a16="http://schemas.microsoft.com/office/drawing/2014/main" id="{B5E37746-5ADE-4851-B689-F3E008A0C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968" y="2708920"/>
            <a:ext cx="3347864" cy="231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747932A-B12E-4F2B-AE28-DBB3CD4EB21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882" y="5514481"/>
            <a:ext cx="5731510" cy="654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883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CNC 3-osé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obrábění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SOLIDWORKS</a:t>
            </a:r>
            <a:endParaRPr lang="sk-SK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3928480" cy="4752528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Řešení SOLIDWORKS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nabízí integrovaný systém, který umožňuje, aby týmy z oddělení vývoje a výroby pracovaly společně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dostupnost všech nástrojů v jediném prostředí eliminuje časově náročné předávání dat mezi odděleními, které často vede k chybám a nedorozuměním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konstruktéři a inženýři mohou věnovat více času optimalizaci svých návrhů bez obav, že jejich změny ohrozí termíny dodávek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důsledku toho mohou společnosti přejít od koncepce návrhu k vyrobeným dílům rychleji a snadněji než kdykoli dříve</a:t>
            </a:r>
            <a:endParaRPr 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8" name="Picture 4" descr="Produkt Communicator snímek obrazovky sluchátek na iPadu">
            <a:extLst>
              <a:ext uri="{FF2B5EF4-FFF2-40B4-BE49-F238E27FC236}">
                <a16:creationId xmlns:a16="http://schemas.microsoft.com/office/drawing/2014/main" id="{92554475-C443-484E-AEB5-CE2A0F805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564904"/>
            <a:ext cx="3292518" cy="219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29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CNC 3-osé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obrábění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SOLIDWORKS</a:t>
            </a:r>
            <a:endParaRPr lang="sk-SK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7024824" cy="4824536"/>
          </a:xfrm>
        </p:spPr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r>
              <a:rPr lang="cs-CZ" sz="3400" b="1" dirty="0">
                <a:latin typeface="Arial" panose="020B0604020202020204" pitchFamily="34" charset="0"/>
                <a:cs typeface="Arial" panose="020B0604020202020204" pitchFamily="34" charset="0"/>
              </a:rPr>
              <a:t>Integrovaný proces od návrhu k výrobě – </a:t>
            </a:r>
            <a:r>
              <a:rPr lang="cs-CZ" sz="3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</a:t>
            </a:r>
          </a:p>
          <a:p>
            <a:pPr marL="82296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Schopnosti SOLIDWORKS zahrnují: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Koncepční design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Nástroje se specifickým účelem pro průmyslový design a konstrukční návrhy. 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Práci s povrchy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Pokročilé nástroje, které zajišťují, že můžete rychle vytvořit jakýkoliv tvar. 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Přímé úpravy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Přímá manipulace s 3D CAD geometrií.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Kvalitní 2D výkresy pro výrobu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Ilustrují, jak mají být konstrukční návrhy realizovány. 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Velké sestavy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Schopnost zpracování extrémně velkých návrhů – i se stovkami tisíc dílů. 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Reverzní inženýrství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Nástroje pro práci s povrchy a manipulaci s daty mračen bodů a sítí. 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Specializované funkce pro návrh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Návrhy forem, plechů, svarů a vedení potrubí a elektrických rozvodů. 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Automatizace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Konfigurovatelné produkty a výkresy, volně dostupná rozhraní API (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Interfaces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), dávkové zpracování. 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Generativní návrh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Automatizovaný vývoj tvaru dílu na základě funkčních a výrobních požadavků. 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Knihovny CAD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Více než 1 milion hardwarových a elektrotechnických položek a symbolů pro váš návrh. 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Přímá interoperabilita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Nástroj SOLIDWORKS 3D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Interconnect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pro použití souborů z jiných CAD systémů</a:t>
            </a:r>
            <a:endParaRPr lang="sk-SK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161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CNC 3-osé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obrábění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SOLIDWORKS</a:t>
            </a:r>
            <a:endParaRPr lang="sk-SK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3640448" cy="482453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Integrovaný proces od návrhu k výrobě –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OVĚŘOVÁNÍ</a:t>
            </a:r>
          </a:p>
          <a:p>
            <a:pPr marL="82296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kumimoji="0" lang="cs-CZ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• </a:t>
            </a:r>
            <a:r>
              <a:rPr lang="cs-CZ" sz="1300" b="1" dirty="0">
                <a:latin typeface="Arial" panose="020B0604020202020204" pitchFamily="34" charset="0"/>
                <a:cs typeface="Arial" panose="020B0604020202020204" pitchFamily="34" charset="0"/>
              </a:rPr>
              <a:t>Ověřování produktu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Za pomoci výkonných a intuitivních řešení SOLIDWORKS 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Simulation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 mohou konstruktéři virtuálně testovat nové nápady, rychle a efektivně vyhodnotit funkčnost, vylepšit kvalitu a získat potřebné znalosti pro inovaci výrobku. Řešení SOLIDWORKS 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Simulation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 vám pomůže řešit během procesu navrhování komplikované technické otázky. </a:t>
            </a: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1300" b="1" dirty="0">
                <a:latin typeface="Arial" panose="020B0604020202020204" pitchFamily="34" charset="0"/>
                <a:cs typeface="Arial" panose="020B0604020202020204" pitchFamily="34" charset="0"/>
              </a:rPr>
              <a:t>Ověřování výroby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Konstruktéři i výrobci mohou využívat výhody mnoha nástrojů SOLIDWORKS, které umožňují ověřovat možnosti výroby jejich návrhů. Od kontrol správných úkosů, vybrání a obrobitelnosti ke složitějším nástrojům pro simulaci vstřikování do formy – SOLIDWORKS nabízí nástroje, které vám pomohou dospět ke správnému konstrukčnímu návrhu ještě před jeho předáním do výroby.</a:t>
            </a:r>
            <a:endParaRPr lang="sk-SK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PLC Based Process Monitoring and Machine to Machine Interface">
            <a:extLst>
              <a:ext uri="{FF2B5EF4-FFF2-40B4-BE49-F238E27FC236}">
                <a16:creationId xmlns:a16="http://schemas.microsoft.com/office/drawing/2014/main" id="{AEDF9EB7-8D4A-4188-8C28-915EFFFF2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348880"/>
            <a:ext cx="3528392" cy="264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229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CNC 3-osé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obrábění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SOLIDWORKS</a:t>
            </a:r>
            <a:endParaRPr lang="sk-SK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7024824" cy="482453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Integrovaný proces od návrhu k výrobě –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</a:t>
            </a:r>
          </a:p>
          <a:p>
            <a:pPr marL="82296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SOLIDWORKS MBD pomáhá zjednodušovat výrobu, zkracovat dobu cyklu, snižovat počet chyb a podporovat průmyslové standardy pomocí těchto funkcí: </a:t>
            </a:r>
          </a:p>
          <a:p>
            <a:pPr marL="82296" indent="0">
              <a:buNone/>
            </a:pPr>
            <a:endParaRPr 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• Detailní pohledy v 3D modelu: Záznam, ukládání a detailní pohledy přímo v 3D modelu. </a:t>
            </a:r>
          </a:p>
          <a:p>
            <a:pPr marL="82296" indent="0">
              <a:buNone/>
            </a:pPr>
            <a:endParaRPr 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• Přizpůsobení 3D výstupních šablon pro více výstupů: Generování technických výkresů a žádostí o cenovou nabídku pro oddělení jako je provoz, výroba, kontrola kvality a zásobování.</a:t>
            </a:r>
          </a:p>
          <a:p>
            <a:pPr marL="82296" indent="0">
              <a:buNone/>
            </a:pPr>
            <a:endParaRPr 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• Přímé sdílení a archivace 3D dat: Pro potřeby navazujících výrobních operací, které vyžadují 3D model výrobku, tento nemusíte znovu vytvářet z výkresů — stačí do 3D modelu doplnit informace pro výrobu (PMI). </a:t>
            </a:r>
          </a:p>
          <a:p>
            <a:pPr marL="82296" indent="0">
              <a:buNone/>
            </a:pPr>
            <a:endParaRPr 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• Čtení a interpretace pomocí programu: Automatizuje programování v CAM a vytváření dokumentace pro kontrolu; eliminuje chyby vzniklé při manuálním zadávání dat</a:t>
            </a:r>
            <a:endParaRPr lang="sk-SK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1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CNC 3-osé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obrábění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SOLIDWORKS</a:t>
            </a:r>
            <a:endParaRPr lang="sk-SK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3352416" cy="482453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Integrovaný proces od návrhu k výrobě –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</a:p>
          <a:p>
            <a:pPr marL="82296" indent="0"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Nástroje SOLIDWORKS pro kalkulace poskytují v několika sekundách odhady nákladů pro nejrůznější položky, včetně výroby plechů, obrábění, svařování, odlévání, plastových dílů a 3D tisku.         S těmito informacemi mohou designéři     a konstruktéři nepřetržitě porovnávat návrhové a nákladové cíle a výrobci mohou automatizovat procesy cenových nabídek. K dispozici je například: </a:t>
            </a: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• Automatický odhad výrobních nákladů v reálném čase: Okamžité zjištění nákladů na díly a sestavu. </a:t>
            </a: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• Načítání nákladů na sestavu: Součet nákladů na všechny vyrobené a zakoupené komponenty sestavy. </a:t>
            </a: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• Výstupní nabídky nákladů a zprávy: Výstupní nabídky nákladů a zprávy ve formátech Word i Excel</a:t>
            </a:r>
            <a:endParaRPr lang="sk-SK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Manufacturing Production Monitoring">
            <a:extLst>
              <a:ext uri="{FF2B5EF4-FFF2-40B4-BE49-F238E27FC236}">
                <a16:creationId xmlns:a16="http://schemas.microsoft.com/office/drawing/2014/main" id="{6F95D93F-C258-4BFD-9340-5CC428A899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2564904"/>
            <a:ext cx="3529575" cy="264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315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CNC 3-osé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obrábění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SOLIDWORKS</a:t>
            </a:r>
            <a:endParaRPr lang="sk-SK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340768"/>
            <a:ext cx="6793992" cy="496855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Integrovaný proces od návrhu k výrobě – </a:t>
            </a:r>
            <a:r>
              <a:rPr lang="cs-CZ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VÝROBA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Hladká integrace aplikací pro návrh a výrobu do jednoho systému je klíčem k úspěchu při rychlejším dodávání inovovaných výrobků na trh. </a:t>
            </a: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• SOLIDWORKS CAM s technologií </a:t>
            </a:r>
            <a:r>
              <a:rPr lang="cs-CZ" sz="1300" dirty="0" err="1">
                <a:latin typeface="Arial" panose="020B0604020202020204" pitchFamily="34" charset="0"/>
                <a:cs typeface="Arial" panose="020B0604020202020204" pitchFamily="34" charset="0"/>
              </a:rPr>
              <a:t>CAMWorks</a:t>
            </a: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™ je plně integrované řešení, které uživatelům umožňuje integrovat procesy návrhu a výroby do jedné aplikace. Výrobní inženýři mohou programovat dráhy nástrojů přímo v modelu SOLIDWORKS. Produktoví inženýři mohou dříve vyhodnocovat návrh, a tak předcházet neočekávaným nákladům a zpožděním. </a:t>
            </a:r>
          </a:p>
          <a:p>
            <a:pPr marL="82296" indent="0">
              <a:buNone/>
            </a:pPr>
            <a:r>
              <a:rPr lang="cs-CZ" sz="1300" dirty="0">
                <a:latin typeface="Arial" panose="020B0604020202020204" pitchFamily="34" charset="0"/>
                <a:cs typeface="Arial" panose="020B0604020202020204" pitchFamily="34" charset="0"/>
              </a:rPr>
              <a:t>• SOLIDWORKS Print3D zjednodušuje průběh procesů od návrhu po 3D tisk pro prototypování, nástroje a upínací přípravky, zákaznické úpravy nebo výrobní díly. Zkrácení doby na přípravu modelů pro tisk a eliminace chybných sestavení znamená méně iterací návrhu a výrazně lepší výrobky</a:t>
            </a:r>
            <a:endParaRPr lang="sk-SK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Manufacturing Job Shop">
            <a:extLst>
              <a:ext uri="{FF2B5EF4-FFF2-40B4-BE49-F238E27FC236}">
                <a16:creationId xmlns:a16="http://schemas.microsoft.com/office/drawing/2014/main" id="{7422B473-5782-43A6-BAE7-17815B0B7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850" y="4168965"/>
            <a:ext cx="3621596" cy="2414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782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CNC 3-osé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obrábění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SOLIDWORKS</a:t>
            </a:r>
            <a:endParaRPr lang="sk-SK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7024824" cy="4824536"/>
          </a:xfrm>
        </p:spPr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r>
              <a:rPr lang="cs-CZ" sz="3400" b="1" dirty="0">
                <a:latin typeface="Arial" panose="020B0604020202020204" pitchFamily="34" charset="0"/>
                <a:cs typeface="Arial" panose="020B0604020202020204" pitchFamily="34" charset="0"/>
              </a:rPr>
              <a:t>Integrovaný proces od návrhu k výrobě</a:t>
            </a:r>
            <a:endParaRPr lang="cs-CZ" sz="3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Schopnosti SOLIDWORKS dále zahrnují: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Kontrolu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Kontrolní software SOLIDWORKS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Inspection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automatizuje vytváření kontrolních výkresů s popisy pozic a formulářů pro kontrolu prvního kusu (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article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inspection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, FAI) a provádění kontrol během výroby. Je možné uspořit čas a virtuálně eliminovat chyby zrychlením tohoto opakujícího se, zdlouhavého a manuálního procesu. SOLIDWORKS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Inspection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usnadňuje vytváření kontrolních dokumentů využíváním existujících 2D a 3D dat.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Sestavování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SOLIDWORKS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Composer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™ umožňuje přímo změnit účel využití konstrukčních a výrobních 3D modelů k tvorbě technické dokumentace, jako jsou montážní předpisy pro výrobu, servisní manuály a seznamy dílů a interaktivní obsah pro návody k obsluze pro zákazníky. </a:t>
            </a:r>
          </a:p>
          <a:p>
            <a:pPr marL="82296" indent="0">
              <a:buNone/>
            </a:pP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Správu</a:t>
            </a:r>
            <a:r>
              <a:rPr kumimoji="0" lang="cs-CZ" sz="2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Řešení SOLIDWORKS pro správu dat mohou převzít kontrolu nad daty a usnadnit tím spolupráci a inovace. 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Prodej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Aplikace SOLIDWORKS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Sell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zpřístupňuje konstrukční návrhy a varianty jejich konfigurací vnějšímu světu, přitom chrání duševní vlastnictví. Cloudová služba není vázána na zařízení a je připravena pro mobilní platformy.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Vizualizaci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SOLIDWORKS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Visualize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je „kamerou“ softwaru SOLIDWORKS, která umožňuje snadno a rychle vytvářet profesionální fotorealistické obrázky, animace a další 3D obsahy. Další funkcí je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rendrování:pPerfektní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pro tvorbu fotorealistických obrázků, animací a interaktivního obsahu 360° virtuální reality pro web a mobilní zařízení.</a:t>
            </a:r>
          </a:p>
          <a:p>
            <a:pPr marL="82296" indent="0">
              <a:buNone/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cs-CZ" sz="2700" b="1" dirty="0">
                <a:latin typeface="Arial" panose="020B0604020202020204" pitchFamily="34" charset="0"/>
                <a:cs typeface="Arial" panose="020B0604020202020204" pitchFamily="34" charset="0"/>
              </a:rPr>
              <a:t>Virtuální realitu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: Nástroj SOLIDWORKS </a:t>
            </a:r>
            <a:r>
              <a:rPr lang="cs-CZ" sz="2700" dirty="0" err="1"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 Reality (XR) nabízí způsob, jak oživit  virtuální CAD data v reálném prostředí prostřednictvím tzv. rozšířené reality. Obsah vytvořený v softwaru SOLIDWORKS lze jednoduše exportovat pro účely působivé rozšířené nebo virtuální reality, případně pro webové prezentace.</a:t>
            </a:r>
          </a:p>
        </p:txBody>
      </p:sp>
    </p:spTree>
    <p:extLst>
      <p:ext uri="{BB962C8B-B14F-4D97-AF65-F5344CB8AC3E}">
        <p14:creationId xmlns:p14="http://schemas.microsoft.com/office/powerpoint/2010/main" val="365235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CNC 3-osé </a:t>
            </a:r>
            <a:r>
              <a:rPr kumimoji="0" lang="sk-S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obrábění</a:t>
            </a:r>
            <a:r>
              <a:rPr kumimoji="0" lang="sk-S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– SOLIDWORKS</a:t>
            </a:r>
            <a:endParaRPr lang="sk-SK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435608" y="1484784"/>
            <a:ext cx="3928480" cy="4752528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Inspirace:</a:t>
            </a:r>
          </a:p>
          <a:p>
            <a:r>
              <a:rPr lang="cs-CZ" sz="1100" dirty="0">
                <a:hlinkClick r:id="rId2"/>
              </a:rPr>
              <a:t>Příběh zákazníka </a:t>
            </a:r>
            <a:r>
              <a:rPr lang="cs-CZ" sz="1100" dirty="0" err="1">
                <a:hlinkClick r:id="rId2"/>
              </a:rPr>
              <a:t>Smartflyer</a:t>
            </a:r>
            <a:r>
              <a:rPr lang="cs-CZ" sz="1100" dirty="0">
                <a:hlinkClick r:id="rId2"/>
              </a:rPr>
              <a:t>, Ltd. inovuje letectví pomocí SOLIDWORKS a 3DEXPERIENCE Works</a:t>
            </a:r>
          </a:p>
          <a:p>
            <a:pPr marL="82296" indent="0">
              <a:buNone/>
            </a:pPr>
            <a:endParaRPr lang="cs-CZ" sz="1100" dirty="0">
              <a:hlinkClick r:id="rId2"/>
            </a:endParaRPr>
          </a:p>
          <a:p>
            <a:r>
              <a:rPr lang="cs-CZ" sz="1100" dirty="0">
                <a:hlinkClick r:id="rId3"/>
              </a:rPr>
              <a:t>Příběh zákazníka KOSES urychluje optimalizaci návrhu o 40 % díky simulačním řešením 3DEXPERIENCE </a:t>
            </a:r>
            <a:r>
              <a:rPr lang="cs-CZ" sz="1100" dirty="0" err="1">
                <a:hlinkClick r:id="rId3"/>
              </a:rPr>
              <a:t>Work</a:t>
            </a:r>
            <a:endParaRPr lang="cs-CZ" sz="1100" dirty="0">
              <a:hlinkClick r:id="rId3"/>
            </a:endParaRPr>
          </a:p>
          <a:p>
            <a:pPr marL="82296" indent="0">
              <a:buNone/>
            </a:pPr>
            <a:endParaRPr lang="cs-CZ" sz="1100" dirty="0">
              <a:hlinkClick r:id="rId3"/>
            </a:endParaRPr>
          </a:p>
          <a:p>
            <a:r>
              <a:rPr lang="cs-CZ" sz="1100" dirty="0">
                <a:hlinkClick r:id="rId4"/>
              </a:rPr>
              <a:t>Příběh zákazníka MP Agro snižuje náklady na vývoj o 50 procent díky 3DEXPERIENCE Works</a:t>
            </a:r>
          </a:p>
          <a:p>
            <a:pPr marL="82296" indent="0">
              <a:buNone/>
            </a:pPr>
            <a:endParaRPr lang="cs-CZ" sz="1100" dirty="0">
              <a:hlinkClick r:id="rId4"/>
            </a:endParaRPr>
          </a:p>
          <a:p>
            <a:r>
              <a:rPr lang="cs-CZ" sz="1100" dirty="0">
                <a:hlinkClick r:id="rId5"/>
              </a:rPr>
              <a:t>Příběh zákazníka Inspirace pro mladé inženýry pomocí </a:t>
            </a:r>
            <a:r>
              <a:rPr lang="cs-CZ" sz="1100" dirty="0" err="1">
                <a:hlinkClick r:id="rId5"/>
              </a:rPr>
              <a:t>BattleBots</a:t>
            </a:r>
            <a:r>
              <a:rPr lang="cs-CZ" sz="1100" dirty="0">
                <a:hlinkClick r:id="rId5"/>
              </a:rPr>
              <a:t> a SOLIDWORKS</a:t>
            </a:r>
          </a:p>
          <a:p>
            <a:pPr marL="82296" indent="0">
              <a:buNone/>
            </a:pPr>
            <a:endParaRPr lang="cs-CZ" sz="1100" dirty="0">
              <a:hlinkClick r:id="rId5"/>
            </a:endParaRPr>
          </a:p>
          <a:p>
            <a:r>
              <a:rPr lang="cs-CZ" sz="1100" dirty="0">
                <a:hlinkClick r:id="rId6"/>
              </a:rPr>
              <a:t>Příběh zákazníka WAE </a:t>
            </a:r>
            <a:r>
              <a:rPr lang="cs-CZ" sz="1100" dirty="0" err="1">
                <a:hlinkClick r:id="rId6"/>
              </a:rPr>
              <a:t>Corp</a:t>
            </a:r>
            <a:r>
              <a:rPr lang="cs-CZ" sz="1100" dirty="0">
                <a:hlinkClick r:id="rId6"/>
              </a:rPr>
              <a:t> snižuje počet návrhových cyklů o 70 % díky softwaru SOLIDWORKS a 3DEXPERIENCE Works</a:t>
            </a:r>
          </a:p>
          <a:p>
            <a:pPr marL="82296" indent="0">
              <a:buNone/>
            </a:pPr>
            <a:endParaRPr lang="cs-CZ" sz="1100" dirty="0">
              <a:hlinkClick r:id="rId7"/>
            </a:endParaRPr>
          </a:p>
          <a:p>
            <a:r>
              <a:rPr lang="cs-CZ" sz="1100" dirty="0">
                <a:hlinkClick r:id="rId7"/>
              </a:rPr>
              <a:t>Příběh zákazníka </a:t>
            </a:r>
            <a:r>
              <a:rPr lang="cs-CZ" sz="1100" dirty="0" err="1">
                <a:hlinkClick r:id="rId7"/>
              </a:rPr>
              <a:t>WhaTTfornow</a:t>
            </a:r>
            <a:r>
              <a:rPr lang="cs-CZ" sz="1100" dirty="0">
                <a:hlinkClick r:id="rId7"/>
              </a:rPr>
              <a:t> znovu vynalezl elektrické kolo</a:t>
            </a:r>
          </a:p>
          <a:p>
            <a:pPr marL="82296" indent="0">
              <a:buNone/>
            </a:pPr>
            <a:endParaRPr lang="cs-CZ" sz="1100" dirty="0">
              <a:hlinkClick r:id="rId5"/>
            </a:endParaRPr>
          </a:p>
          <a:p>
            <a:r>
              <a:rPr lang="cs-CZ" sz="1100" dirty="0">
                <a:hlinkClick r:id="rId5"/>
              </a:rPr>
              <a:t>Příběh zákazníka Inspirace pro mladé inženýry pomocí </a:t>
            </a:r>
            <a:r>
              <a:rPr lang="cs-CZ" sz="1100" dirty="0" err="1">
                <a:hlinkClick r:id="rId5"/>
              </a:rPr>
              <a:t>BattleBots</a:t>
            </a:r>
            <a:r>
              <a:rPr lang="cs-CZ" sz="1100" dirty="0">
                <a:hlinkClick r:id="rId5"/>
              </a:rPr>
              <a:t> a SOLIDWORKS</a:t>
            </a:r>
          </a:p>
          <a:p>
            <a:pPr marL="82296" indent="0">
              <a:buNone/>
            </a:pPr>
            <a:endParaRPr lang="cs-CZ" sz="1100" dirty="0">
              <a:hlinkClick r:id="rId5"/>
            </a:endParaRPr>
          </a:p>
          <a:p>
            <a:r>
              <a:rPr lang="cs-CZ" sz="1100" dirty="0">
                <a:hlinkClick r:id="rId5"/>
              </a:rPr>
              <a:t>"V minulé sezóně jsme měli nadváhu o čtyři libry a museli jsme odříznout obětní kousky, abychom vyrobili a peklo;</a:t>
            </a:r>
          </a:p>
          <a:p>
            <a:endParaRPr lang="cs-CZ" sz="1100" dirty="0">
              <a:hlinkClick r:id="rId2"/>
            </a:endParaRPr>
          </a:p>
        </p:txBody>
      </p:sp>
      <p:pic>
        <p:nvPicPr>
          <p:cNvPr id="1028" name="Picture 4" descr="Boční pohled na letadlo Smartflyer na bílém pozadí">
            <a:extLst>
              <a:ext uri="{FF2B5EF4-FFF2-40B4-BE49-F238E27FC236}">
                <a16:creationId xmlns:a16="http://schemas.microsoft.com/office/drawing/2014/main" id="{F1F6DAF1-5D28-4EB5-AE4A-9C4398FF8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898" y="1052736"/>
            <a:ext cx="3382790" cy="1598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oha šlapání whattfornow ebike">
            <a:extLst>
              <a:ext uri="{FF2B5EF4-FFF2-40B4-BE49-F238E27FC236}">
                <a16:creationId xmlns:a16="http://schemas.microsoft.com/office/drawing/2014/main" id="{736B212A-7158-46B7-86BE-75FC7EDDC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185" y="2607321"/>
            <a:ext cx="2894672" cy="1598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nspirace pro mladé inženýry pomocí BattleBots a SOLIDWORKS">
            <a:extLst>
              <a:ext uri="{FF2B5EF4-FFF2-40B4-BE49-F238E27FC236}">
                <a16:creationId xmlns:a16="http://schemas.microsoft.com/office/drawing/2014/main" id="{22CFF797-7729-409C-8A31-2660DB0DA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039" y="4293783"/>
            <a:ext cx="2915294" cy="1943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383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novrat">
  <a:themeElements>
    <a:clrScheme name="Sl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2913</TotalTime>
  <Words>1230</Words>
  <Application>Microsoft Office PowerPoint</Application>
  <PresentationFormat>Předvádění na obrazovce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Verdana</vt:lpstr>
      <vt:lpstr>Wingdings 2</vt:lpstr>
      <vt:lpstr>Slnovrat</vt:lpstr>
      <vt:lpstr>CNC 3-osé obrábění – SOLIDWORKS</vt:lpstr>
      <vt:lpstr>CNC 3-osé obrábění – SOLIDWORKS</vt:lpstr>
      <vt:lpstr>CNC 3-osé obrábění – SOLIDWORKS</vt:lpstr>
      <vt:lpstr>CNC 3-osé obrábění – SOLIDWORKS</vt:lpstr>
      <vt:lpstr>CNC 3-osé obrábění – SOLIDWORKS</vt:lpstr>
      <vt:lpstr>CNC 3-osé obrábění – SOLIDWORKS</vt:lpstr>
      <vt:lpstr>CNC 3-osé obrábění – SOLIDWORKS</vt:lpstr>
      <vt:lpstr>CNC 3-osé obrábění – SOLIDWORKS</vt:lpstr>
      <vt:lpstr>CNC 3-osé obrábění – SOLIDWORKS</vt:lpstr>
      <vt:lpstr>CNC 3-osé obrábění – SOLIDWORKS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Robotické systémy</dc:title>
  <dc:creator>VS</dc:creator>
  <cp:lastModifiedBy>Kučera Miroslav, RNDr.</cp:lastModifiedBy>
  <cp:revision>115</cp:revision>
  <cp:lastPrinted>2022-07-20T06:35:38Z</cp:lastPrinted>
  <dcterms:created xsi:type="dcterms:W3CDTF">2012-10-16T05:10:50Z</dcterms:created>
  <dcterms:modified xsi:type="dcterms:W3CDTF">2022-07-20T11:15:41Z</dcterms:modified>
</cp:coreProperties>
</file>