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6" r:id="rId2"/>
    <p:sldId id="305" r:id="rId3"/>
    <p:sldId id="307" r:id="rId4"/>
    <p:sldId id="308" r:id="rId5"/>
    <p:sldId id="309" r:id="rId6"/>
    <p:sldId id="312" r:id="rId7"/>
    <p:sldId id="313" r:id="rId8"/>
    <p:sldId id="314" r:id="rId9"/>
    <p:sldId id="316" r:id="rId10"/>
    <p:sldId id="317" r:id="rId11"/>
    <p:sldId id="319" r:id="rId12"/>
    <p:sldId id="320" r:id="rId13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C97F0-C333-415F-9837-3D0B9D72090E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6971-52D4-4F99-B512-BBD3348A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6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k-SK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Simulace</a:t>
            </a:r>
            <a:r>
              <a:rPr kumimoji="0" lang="sk-SK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na CNC </a:t>
            </a:r>
            <a:r>
              <a:rPr kumimoji="0" lang="sk-SK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obráběcích</a:t>
            </a:r>
            <a:r>
              <a:rPr kumimoji="0" lang="sk-SK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sk-SK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strojích</a:t>
            </a:r>
            <a:endParaRPr 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84464" cy="475252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Simulační program EUREKA – základní vlastnosti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podporuje všechny druhy kinematiky a přesně emuluje všechny nejrozšířenější CNC řídicí systémy jako je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Fanuc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Siemens,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Heidenhain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Okuma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Mori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Seiki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Mazak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Fidia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Selca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Osai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další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odebírání materiálu je simulováno v reálném čase spolu se spolehlivou detekcí kolizí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poskytuje kompletní 3D simulaci stroje ze zdrojového NC programu v jednoduchém a intuitivním grafickém prostředí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848A16-D072-437B-99C8-BD59046BD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276872"/>
            <a:ext cx="3482215" cy="22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208400" cy="489654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simulace a řízení robotů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ýkonné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vizuální nástroje pro stanovení kolizí mimo nastavené meze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brábění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 disky a noži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brábění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dílu upevněného na robotu pevnými nástroji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avrženo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 všechny průmyslové roboty na trhu: ABB, Kuka, 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Fanuc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Motoman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Kawasaki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Staubli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Comau</a:t>
            </a: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ůže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být propojena s libovolným CAD/CAM systémem</a:t>
            </a:r>
          </a:p>
          <a:p>
            <a:pPr marL="82296" indent="0">
              <a:buNone/>
            </a:pPr>
            <a:endParaRPr lang="cs-CZ" sz="11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DDCF55-E2AD-4145-92C7-F98B480B7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789259" cy="24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208400" cy="4896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EUREKAMobile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EUREKAMobile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lze jakoukoliv simulaci z programu EUREKA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prohlížet a analyzovat kdekoliv a na jakémkoliv mobilním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romě 3D simulace pohybů stroje poskytuje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podrobnou analýzu všech zpráv, varování a chyb vzniklých při simulaci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případě kolize jsou kolidující díly zvýrazněny ve 3D a lze snadno identifikovat problém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1A2F3D-708F-49EE-91BD-DBC2A1C7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60424"/>
            <a:ext cx="2010897" cy="35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208400" cy="4896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EUREKAMobile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odkaz na instalaci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871272-CA0A-4458-B7D6-E4C626B2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1978381" cy="35277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1240D6-1B2C-4484-89D8-D0F70E7A11B1}"/>
              </a:ext>
            </a:extLst>
          </p:cNvPr>
          <p:cNvSpPr txBox="1"/>
          <p:nvPr/>
        </p:nvSpPr>
        <p:spPr>
          <a:xfrm>
            <a:off x="1619672" y="2831055"/>
            <a:ext cx="302433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díhttps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://play.google.com/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details?id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com.roboris.androideurekamobile&amp;hl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cs&amp;gl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78EF76-4699-4099-BEC8-DE6DA22D69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53" y="5362611"/>
            <a:ext cx="5731510" cy="65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83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Simulační software EUREKA - vlastnosti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640448" cy="47525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Hlavní vlastnosti EUREKY</a:t>
            </a: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simulace vícekanálových soustružnicko-frézovacích strojů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simulace výměny nástroje, výměny obráběcí hlavy,  výměny palet, pohyb různých doplňkových zařízení a vícenásobných vřeten či vícekanálových strojů.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umožňuje také aditivní či hybridní simulaci</a:t>
            </a:r>
          </a:p>
          <a:p>
            <a:pPr marL="82296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9E3CB8-7E66-42F8-9160-02FEBDF01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95" y="2348880"/>
            <a:ext cx="365170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Simulační software EUREKA - vlastnosti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640448" cy="47525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Provázanost EUREKY s CAM</a:t>
            </a: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má rozhraní pro nejznámější CAM systémy jako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SolidCAM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InventorCAM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ALPHACAM, CAMWORKS, CIMATRON, CREO, EDGECAM, FEATURECAM, GIBBSCAM, GO2CAM, MASTERCAM, POWERMILL, PRO-MANUFACTURING, TDM, TEBIS, VISI, WINTOOL, WORKNC, ZW3D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15EE39-92C7-4EC1-A671-BACE56463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5" y="1916833"/>
            <a:ext cx="40383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 - vlastnosti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640448" cy="475252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Mobilní aplikace EUREKY</a:t>
            </a: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Mobile je aplikace, díky které lze ověřovat simulace na libovolném mobilním přístroji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kromě simulace pohybu poskytuje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Mobile analýzy a hlášky o všech případných kolizích či problémech zjištěných při simulaci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Mobile je k dispozici pro iOS a Android a rovněž jako samostatná aplikace Windows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EBEEC5-5AB5-4C56-AB53-52F902F83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9328"/>
            <a:ext cx="3563888" cy="3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 - vlastnosti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096832" cy="4896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endParaRPr lang="cs-CZ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 pro simulaci NC kódu pro CNC obráběcí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stroje a také simulaci a řízení robotů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zpracovává skutečný NC program, který poběží následně na CNC stroji a poskytuje simulaci, analýzu a optimalizaci frézovacích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soustružnických operací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umožňuje programování a řízení robotů v různých průmyslových aplikacích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má jednoduché a intuitivní grafické rozhraní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Podporuje li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bovolné stroje a řídící systémy na trhu, např. </a:t>
            </a:r>
            <a:r>
              <a:rPr lang="cs-CZ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Heidenhain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Fanuc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Siemens, </a:t>
            </a:r>
            <a:r>
              <a:rPr lang="cs-CZ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OSAI, Z32, FIDIA, </a:t>
            </a:r>
            <a:r>
              <a:rPr lang="cs-CZ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Selca</a:t>
            </a:r>
            <a:endParaRPr lang="cs-CZ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1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280408" cy="489654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simulace na CNC obráběcích strojích</a:t>
            </a: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simulace NC kódu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umožňuje komplexní definici nástrojů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interaktivní editace NC kódu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simulace vícekanálových soustružnicko-frézovacích strojů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simuluje speciální pohyby (výměna nástrojů, podavač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materiálu...)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simulace výměny frézovacích hlav, výměny palet, mezioperační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pohyby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1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9EFDDEF-C087-41A4-8947-0315CDA0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3756476" cy="19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9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496432" cy="489654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cs-CZ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r>
              <a:rPr lang="cs-CZ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simulace </a:t>
            </a:r>
          </a:p>
          <a:p>
            <a:pPr marL="82296" indent="0">
              <a:buNone/>
            </a:pPr>
            <a:r>
              <a:rPr lang="cs-CZ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CNC obráběcích strojích</a:t>
            </a: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cs-CZ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ontrola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kolizí v reálném čase všech komponent stroje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cs-CZ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ontrola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přejezdů mezi operacemi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cs-CZ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ontrola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limitů stroje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přesná emulace všech kontrolních funkcí - G kód a M funkce,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souřadný systém, korekce nástroje, vrtací cykly, logické příkazy, JOG a MDI funkce, měření sondou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umožňuje práci v </a:t>
            </a:r>
            <a:r>
              <a:rPr kumimoji="0" lang="cs-CZ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-CAM prostředí</a:t>
            </a:r>
            <a:endParaRPr lang="cs-CZ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1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B8A770-FC97-479C-A319-11AB742B2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43808"/>
            <a:ext cx="356710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096832" cy="4896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simulace a řízení robotů</a:t>
            </a: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EUREKA umožňuje výrobu modelů a uměleckých předmětů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kombinací možností víceosého průmyslového robota a CNC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obráběcí technologie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EUREKA převádí APT nebo ISO kód generovaný pomocí CAM softwaru do programu pro víceosé robotické pracoviště přes příslušný postprocesor.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EUREKA b</a:t>
            </a: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ěhem procesu převodu počítá optimální pohyby robota a simuluje kompletní proces obrábění</a:t>
            </a:r>
          </a:p>
          <a:p>
            <a:pPr marL="82296" indent="0">
              <a:buNone/>
            </a:pPr>
            <a:endParaRPr lang="cs-CZ" sz="11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4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Simulační software EUREKA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496432" cy="4896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Eureka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r>
              <a:rPr lang="cs-CZ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simulace a řízení robotů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realistická 3D simulace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reálném čase simulace odebírání materiálu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olize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singularity a detekční limity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cs-CZ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utomatická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správa výměny nástrojů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manipulace s velkým počtem drah nástrojů s milióny bodů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interaktivní editace drah</a:t>
            </a:r>
          </a:p>
          <a:p>
            <a:pPr marL="82296" indent="0">
              <a:buNone/>
            </a:pPr>
            <a:endParaRPr lang="cs-CZ" sz="11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AFF98D-8585-4014-8D16-0D5AE52A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0" y="2276872"/>
            <a:ext cx="3675112" cy="23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3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2852</TotalTime>
  <Words>679</Words>
  <Application>Microsoft Office PowerPoint</Application>
  <PresentationFormat>Předvádění na obrazovce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Verdana</vt:lpstr>
      <vt:lpstr>Wingdings 2</vt:lpstr>
      <vt:lpstr>Slnovrat</vt:lpstr>
      <vt:lpstr>CNC 3-osé obrábění – Simulace na CNC obráběcích strojích</vt:lpstr>
      <vt:lpstr>Simulační software EUREKA - vlastnosti</vt:lpstr>
      <vt:lpstr>Simulační software EUREKA - vlastnosti</vt:lpstr>
      <vt:lpstr>Simulační software EUREKA - vlastnosti</vt:lpstr>
      <vt:lpstr>Simulační software EUREKA - vlastnosti</vt:lpstr>
      <vt:lpstr>Simulační software EUREKA</vt:lpstr>
      <vt:lpstr>Simulační software EUREKA</vt:lpstr>
      <vt:lpstr>Simulační software EUREKA</vt:lpstr>
      <vt:lpstr>Simulační software EUREKA</vt:lpstr>
      <vt:lpstr>Simulační software EUREKA</vt:lpstr>
      <vt:lpstr>Simulační software EUREKA</vt:lpstr>
      <vt:lpstr>Simulační software EUREKA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Robotické systémy</dc:title>
  <dc:creator>VS</dc:creator>
  <cp:lastModifiedBy>Kučera Miroslav, RNDr.</cp:lastModifiedBy>
  <cp:revision>104</cp:revision>
  <cp:lastPrinted>2022-07-20T06:35:38Z</cp:lastPrinted>
  <dcterms:created xsi:type="dcterms:W3CDTF">2012-10-16T05:10:50Z</dcterms:created>
  <dcterms:modified xsi:type="dcterms:W3CDTF">2022-07-20T11:14:46Z</dcterms:modified>
</cp:coreProperties>
</file>